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822E-55EB-44DB-9609-2E4D1F936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B5335-5D49-48A4-B60A-C25A25A980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9C379-02CA-4FC1-9E97-CB2D1C75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5154D-B027-4469-861A-B9FC3D16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ABF48-81EC-47BF-BD6D-976857378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EF0C-4D84-4758-9A1E-06D330A7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47B23-A93F-454E-9262-2118D6464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A7251-9E7C-478F-B877-EB98D551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418A5-85B2-4F79-A278-F05AE49B8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81809-7269-412F-B44C-85C54F05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4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4AEEEA-B432-4168-AB9D-A4DAD9F8C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A765C-925B-4E16-9687-14E991AA3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87558-2BF2-41BD-8B7D-00D7D31D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3643-1136-4E7D-B185-BC2796BE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12DBF-81E6-4898-9A38-2F80C418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FF6D-1B63-4E56-9C86-B21DCB1C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21526-BAD4-475D-95BC-1562609D9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E7BF6-C728-4FFE-B339-D4D95537F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7CD80-0135-4F45-826F-967E7262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A1A90-57BC-44A6-B365-99351B44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7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362D4-BED0-42CB-B9FA-12A6ABB4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0FE20-A83D-4498-9F76-381FE5FE0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3A883-A443-4C7B-8432-C49BAB83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45BE3-A319-45F6-B803-C9419435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0214D-78F6-45EC-B8B4-4C42E2C8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6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8BB66-7CA8-43E3-AE67-440BC10E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5D1C-6B4F-4A25-803A-6A740C1AE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04621-2487-426A-B2F8-30FFFF65A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6AFA4-EFC1-49B7-858F-9BD5EE72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2D1ED-3067-45D6-A14C-1B52A139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C3A31-1F18-4B98-835A-06405921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5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4AABA-4557-41A1-9DAB-F14F3C087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92DC8-658A-41DF-A86B-8D980344D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4775E-46A0-4305-99C0-1F08F4EED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AC144-0C8B-4BAA-A722-7442D3A2F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7CAC2A-4585-4C05-BC0C-259D27318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C0551C-3B07-423B-8F57-FCC16ED4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47901-CF5C-4879-B290-E6C86D4C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28838B-33FC-4E62-A980-6B4705A6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8EF2-621C-4934-BF79-1DDBAF35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D6EA7-6D37-4508-BE7C-936A5F98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23360-646F-416D-B6C7-55FE47EE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1DB462-B462-4AF3-8D81-ECE261C24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C83539-5571-4D17-97C7-A5E4D0AD7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FA8DDC-8214-4FC5-A0F8-7DBCD250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57E8F-F043-452D-A5F3-D9E163A7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03C3-A770-419E-9884-9252BB975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B251-A1FD-4342-8A42-CFD4C0BF6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5110C-70DC-4BA6-A53D-46696986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66E09-8430-4B67-9B46-89D37A79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999B7-E414-4B5D-992A-F64A6E6C2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036FE-1DB2-45A2-8C6F-99F2B7D5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7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2005-BBB7-414D-9BF0-A2F9317B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F10737-A51F-4478-AE7B-D4E78F15B8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61D43-5CD9-49E3-B8B2-52333027F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48078-3C31-4579-96D4-7628D82B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1E90A-27D6-40A2-973B-9FDE7E2A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5D029-19D4-4B17-AE1A-8F171C6A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8AB2B-1C58-460F-A82D-CAFC4D72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0358E-1172-42FE-8B63-E17365705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26C25-27DC-4BF0-9D20-14DD5E063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0C9B-14B2-4975-B703-9004F9E0EAE3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CECB9-E722-455B-BDA8-389997BB5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CAAAB-EAA2-4575-9325-E2C37FCAD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8BA5-1704-4EF9-8E0C-2AC547D7B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dunham@summer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C8CE31-6C4B-4E0B-9FC6-B87360F4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Online Assignment #1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F89F01-BB94-4842-AC28-B2621EBF0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5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EE90C4C6-1C88-45F7-B68D-0350D9D43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Assignment</a:t>
            </a:r>
            <a:r>
              <a:rPr lang="en-US" altLang="en-US"/>
              <a:t>: Mi clase (paragraph)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EFDD084B-AC02-4F9F-9D9D-33762CBE0D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Please write a 5 sentence paragraph about one of your classes and why you like it. Use the example on the next slide as a guide. </a:t>
            </a:r>
          </a:p>
          <a:p>
            <a:r>
              <a:rPr lang="en-US" altLang="en-US"/>
              <a:t>Submit to </a:t>
            </a:r>
            <a:r>
              <a:rPr lang="en-US" altLang="en-US">
                <a:hlinkClick r:id="rId2"/>
              </a:rPr>
              <a:t>kdunham@summer.com</a:t>
            </a:r>
            <a:endParaRPr lang="en-US" altLang="en-US"/>
          </a:p>
          <a:p>
            <a:r>
              <a:rPr lang="en-US" altLang="en-US"/>
              <a:t>Due: Wednesday, April 15.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E23CAB6-4EEC-4D3C-86AD-818D34428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 clase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ED5A7D6E-D641-4B79-97CE-6C6255BA43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44688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Yo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soy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deportista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Me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gusta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clase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educación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física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La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clase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educación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física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fácil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Es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interesante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y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divertida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también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Me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gusta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mucho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practicar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deportes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y </a:t>
            </a:r>
            <a:r>
              <a:rPr lang="en-US" alt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correr</a:t>
            </a:r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Online Assignment #1</vt:lpstr>
      <vt:lpstr>Assignment: Mi clase (paragraph)</vt:lpstr>
      <vt:lpstr>Mi clase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Assignment #1</dc:title>
  <dc:creator>Kevin D</dc:creator>
  <cp:lastModifiedBy>Kevin D</cp:lastModifiedBy>
  <cp:revision>1</cp:revision>
  <dcterms:created xsi:type="dcterms:W3CDTF">2020-04-08T02:19:51Z</dcterms:created>
  <dcterms:modified xsi:type="dcterms:W3CDTF">2020-04-08T02:22:17Z</dcterms:modified>
</cp:coreProperties>
</file>